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7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Berube" initials="DB" lastIdx="1" clrIdx="0">
    <p:extLst>
      <p:ext uri="{19B8F6BF-5375-455C-9EA6-DF929625EA0E}">
        <p15:presenceInfo xmlns:p15="http://schemas.microsoft.com/office/powerpoint/2012/main" userId="026b8d224a96a0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11-10T14:21:06.31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F033-901C-4353-8448-FDCCDCF8B6D6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FE87-FC00-4888-8246-D5CFC44C18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4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2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Catherine</a:t>
            </a:r>
            <a:r>
              <a:rPr lang="en-US" baseline="0" dirty="0" smtClean="0"/>
              <a:t> had eight pregnancies throughout her 24 year marriage to Henry, but only Mary survived to adulthood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89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Rumored to be a witch by her adversaries at court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0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only wife to be buried</a:t>
            </a:r>
            <a:r>
              <a:rPr lang="en-US" baseline="0" dirty="0" smtClean="0"/>
              <a:t> with Henry VIII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Anne maintained a close relationship</a:t>
            </a:r>
            <a:r>
              <a:rPr lang="en-US" baseline="0" dirty="0" smtClean="0"/>
              <a:t> with Henry VIII and his family after their annulment </a:t>
            </a:r>
          </a:p>
          <a:p>
            <a:r>
              <a:rPr lang="en-US" baseline="0" dirty="0" smtClean="0"/>
              <a:t>Was called the King’s Sister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cousin of Anne Boleyn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5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Henry married her because he thought she</a:t>
            </a:r>
            <a:r>
              <a:rPr lang="en-US" baseline="0" dirty="0" smtClean="0"/>
              <a:t> would be a good </a:t>
            </a:r>
            <a:r>
              <a:rPr lang="en-US" dirty="0" smtClean="0"/>
              <a:t>stepmother to his three children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8FE87-FC00-4888-8246-D5CFC44C18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CD2B-E4C0-4C45-9157-C02B55D0C411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4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C79-5724-4C14-8EDE-DAB4EC614F08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D404-B826-4015-A880-5398D26027C0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3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C6BC1-B2D9-4EF4-9943-9A94D06DB0B0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180F-5ED3-440C-9516-EB672734CD28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628C-3B99-43DA-9A48-442AF5F65145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0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9E2CD-D3A7-4872-A4EA-5F2CC7ED08A3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6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17C6-F1E1-4C13-87C4-63D0A58C324D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6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E0DE-B727-4F07-82A9-07E3D9B3A955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3EBF-B432-4A54-84B8-46111B2F4C64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6BEE-A32B-4D95-A08A-B5289A52E604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6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B0CB2-1D9E-4098-B109-F5240C5B4359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8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arium.org/renlit/sixwives.htm" TargetMode="External"/><Relationship Id="rId2" Type="http://schemas.openxmlformats.org/officeDocument/2006/relationships/hyperlink" Target="http://www.luminarium.org/renlit/tudorbio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541" y="2309000"/>
            <a:ext cx="8152088" cy="1646302"/>
          </a:xfrm>
        </p:spPr>
        <p:txBody>
          <a:bodyPr>
            <a:normAutofit/>
          </a:bodyPr>
          <a:lstStyle/>
          <a:p>
            <a:r>
              <a:rPr lang="en-US" dirty="0" smtClean="0"/>
              <a:t>The  Six Wives of Henry VIII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64" y="4050836"/>
            <a:ext cx="9246792" cy="2349964"/>
          </a:xfrm>
        </p:spPr>
        <p:txBody>
          <a:bodyPr>
            <a:normAutofit/>
          </a:bodyPr>
          <a:lstStyle/>
          <a:p>
            <a:r>
              <a:rPr lang="en-US" smtClean="0"/>
              <a:t>Danielle Berube</a:t>
            </a:r>
          </a:p>
          <a:p>
            <a:r>
              <a:rPr lang="en-US" smtClean="0"/>
              <a:t>berubed89@yahoo.com</a:t>
            </a:r>
          </a:p>
          <a:p>
            <a:r>
              <a:rPr lang="en-US" smtClean="0"/>
              <a:t>Introduction to Information Science and Technology</a:t>
            </a:r>
          </a:p>
          <a:p>
            <a:r>
              <a:rPr lang="en-US" smtClean="0"/>
              <a:t>ILS 501-S70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Anniina, J. (2012). King henry viii of </a:t>
            </a:r>
            <a:r>
              <a:rPr lang="en-US" dirty="0" smtClean="0"/>
              <a:t>England </a:t>
            </a:r>
            <a:r>
              <a:rPr lang="en-US" dirty="0"/>
              <a:t>. Retrieved from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http</a:t>
            </a:r>
            <a:r>
              <a:rPr lang="en-US" dirty="0"/>
              <a:t>://www.luminarium.org/renlit/tudorbio.htm </a:t>
            </a:r>
          </a:p>
          <a:p>
            <a:r>
              <a:rPr lang="en-US" dirty="0" smtClean="0"/>
              <a:t>Fry</a:t>
            </a:r>
            <a:r>
              <a:rPr lang="en-US" dirty="0"/>
              <a:t>, P. S. (1999). Kings and </a:t>
            </a:r>
            <a:r>
              <a:rPr lang="en-US" dirty="0" smtClean="0"/>
              <a:t>Queens </a:t>
            </a:r>
            <a:r>
              <a:rPr lang="en-US" dirty="0"/>
              <a:t>of </a:t>
            </a:r>
            <a:r>
              <a:rPr lang="en-US" dirty="0" smtClean="0"/>
              <a:t>England </a:t>
            </a:r>
            <a:r>
              <a:rPr lang="en-US" dirty="0"/>
              <a:t>and </a:t>
            </a:r>
            <a:r>
              <a:rPr lang="en-US" dirty="0" smtClean="0"/>
              <a:t>Scotland </a:t>
            </a:r>
            <a:r>
              <a:rPr lang="en-US" dirty="0"/>
              <a:t>. New </a:t>
            </a:r>
            <a:r>
              <a:rPr lang="en-US" dirty="0" smtClean="0"/>
              <a:t>                  	York, NY: </a:t>
            </a:r>
            <a:r>
              <a:rPr lang="en-US" dirty="0"/>
              <a:t>DK Publishing</a:t>
            </a:r>
            <a:r>
              <a:rPr lang="en-US" dirty="0" smtClean="0"/>
              <a:t>.</a:t>
            </a:r>
          </a:p>
          <a:p>
            <a:r>
              <a:rPr lang="en-US" dirty="0"/>
              <a:t>Weir , A. (1991). The </a:t>
            </a:r>
            <a:r>
              <a:rPr lang="en-US" dirty="0" smtClean="0"/>
              <a:t>Six Wives </a:t>
            </a:r>
            <a:r>
              <a:rPr lang="en-US" dirty="0"/>
              <a:t>of </a:t>
            </a:r>
            <a:r>
              <a:rPr lang="en-US" dirty="0" smtClean="0"/>
              <a:t>Henry </a:t>
            </a:r>
            <a:r>
              <a:rPr lang="en-US" dirty="0"/>
              <a:t>viii. New York, NY: Grove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	Press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21320-5FF5-413C-A831-B93918BB6FD2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8727" y="1498958"/>
            <a:ext cx="10391948" cy="5597525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Henry+VIII+&amp;safe=active&amp;tbm=isch&amp;facrc=_&amp;imgdii=_&amp;imgrc=NdzseNY0WcFXUM%3A%3BhuPH54uBEB7bmM%3Bhttp%253A%252F%252Fwww.luminarium.org%252Frenlit%252Fhenry8holyrood.jpg%3Bhttp%253A%252F%252Fwww.luminarium.org%252Frenlit%252Fhenry8face3.htm%3B992%3B1200</a:t>
            </a:r>
          </a:p>
          <a:p>
            <a:r>
              <a:rPr lang="en-US" dirty="0" smtClean="0"/>
              <a:t>https</a:t>
            </a:r>
            <a:r>
              <a:rPr lang="en-US" dirty="0"/>
              <a:t>://www.google.com/search?q=catherine+of+aragon&amp;safe=active&amp;source=lnms&amp;tbm=isch&amp;sa=X&amp;ei=Ych_Upz1Cejk4AO9tIDYAw&amp;sqi=2&amp;ved=0CAcQ_AUoAQ&amp;biw=1366&amp;bih=640#facrc=_&amp;</a:t>
            </a:r>
            <a:r>
              <a:rPr lang="en-US" dirty="0" smtClean="0"/>
              <a:t>imgrc=1bmqf0dWwg37nM%3A%3Bvg5dPfaG8ablEM%3Bhttp%253A%252F%252Fupload.wikimedia.org%252Fwikipedia%252Fcommons%252Fd%252Fd6%252FCatherine_aragon.jpg%3Bhttp%253A%252F%252Fen.wikipedia.org%252Fwiki%252FCatherine_of_Aragon%3B457%3B600 </a:t>
            </a:r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https://www.google.com/search?q=catherine+of+aragon&amp;safe=active&amp;source=lnms&amp;tbm=isch&amp;sa=X&amp;ei=Ych_Upz1Cejk4AO9tIDYAw&amp;sqi=2&amp;ved=0CAcQ_AUoAQ&amp;biw=1366&amp;bih=640#q=anne+boleyn&amp;safe=active&amp;tbm=isch&amp;facrc=_&amp;imgdii=_&amp;</a:t>
            </a:r>
            <a:r>
              <a:rPr lang="en-US" dirty="0" smtClean="0"/>
              <a:t>imgrc=ewUDvG7I2ubNlM%3A%3ByKU7dQSCGJ7uzM%3Bhttp%253A%252F%252Fwww.wga.hu%252Fart%252Fm%252Fmaster%252Fyunk_en%252Fboleyn.jpg%3Bhttp%253A%252F%252Fwww.wga.hu%252Ftours%252Fgerman%252Fwives.html%3B805%3B1037</a:t>
            </a:r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https://www.google.com/search?q=catherine+of+aragon&amp;safe=active&amp;source=lnms&amp;tbm=isch&amp;sa=X&amp;ei=Ych_Upz1Cejk4AO9tIDYAw&amp;sqi=2&amp;ved=0CAcQ_AUoAQ&amp;biw=1366&amp;bih=640#q=jane+seymour+henry+Viii&amp;safe=active&amp;tbm=isch&amp;facrc=_&amp;imgdii=_&amp;</a:t>
            </a:r>
            <a:r>
              <a:rPr lang="en-US" dirty="0" smtClean="0"/>
              <a:t>imgrc=HhwsmP78TTmAQM%3A%3BL02123Q2ziMhgM%3Bhttp%253A%252F%252Fcreativecouples.net%252Fwp-content%252Fuploads%252F2011%252F08%252Fjane-seymour-portrait.jpg%3Bhttp%253A%252F%252Fcreativecouples.net%252Fliving-spaces-and-places%252Fhistorical-couples-king-henry-tudor-viii-jane-seymour%252F%3B396%3B497</a:t>
            </a:r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https://www.google.com/search?q=catherine+of+aragon&amp;safe=active&amp;source=lnms&amp;tbm=isch&amp;sa=X&amp;ei=Ych_Upz1Cejk4AO9tIDYAw&amp;sqi=2&amp;ved=0CAcQ_AUoAQ&amp;biw=1366&amp;bih=640#q=jane+seymour+henry+Viii&amp;safe=active&amp;tbm=isch&amp;facrc=_&amp;imgdii=_&amp;</a:t>
            </a:r>
            <a:r>
              <a:rPr lang="en-US" dirty="0" smtClean="0"/>
              <a:t>imgrc=9Dalt0WquXGsWM%3A%3B_L95wlpQCp7UsM%3Bhttp%253A%252F%252Fupload.wikimedia.org%252Fwikipedia%252Fcommons%252F5%252F54%252FAnneCleves.jpg%3Bhttp%253A%252F%252Fen.wikipedia.org%252Fwiki%252FWives_of_Henry_VIII%3B829%3B1106</a:t>
            </a:r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catherine+howard+&amp;safe=active&amp;tbm=isch&amp;facrc=_&amp;imgrc=0439XpYLiQ8w1M%3A%3BKZZGADZCaz4z6M%3Bhttp%253A%252F%252Fupload.wikimedia.org%252Fwikipedia%252Fcommons%252Fthumb%252F3%252F32%252FHowardCatherine02.jpeg%252F200px-HowardCatherine02.jpeg%3Bhttp%253A%252F%252Fen.wikipedia.org%252Fwiki%252FCatherine_Howard%3B200%3B249</a:t>
            </a:r>
            <a:endParaRPr lang="en-US" dirty="0" smtClean="0"/>
          </a:p>
          <a:p>
            <a:r>
              <a:rPr lang="en-US" dirty="0"/>
              <a:t>https://www.google.com/search?q=catherine+of+aragon&amp;safe=active&amp;source=lnms&amp;tbm=isch&amp;sa=X&amp;ei=Ych_Upz1Cejk4AO9tIDYAw&amp;sqi=2&amp;ved=0CAcQ_AUoAQ&amp;biw=1366&amp;bih=640#q=catherine+parr+&amp;safe=active&amp;tbm=isch&amp;facrc=_&amp;imgrc=ZdlSTjJ0vHS4lM%3A%3BNLzydEb_YbLghM%3Bhttp%253A%252F%252Fupload.wikimedia.org%252Fwikipedia%252Fcommons%252F4%252F49%252FCatherine_Parr_from_NPG.jpg%3Bhttp%253A%252F%252Fen.wikipedia.org%252Fwiki%252FCatherine_Parr%3B2400%3B3042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6351" y="939284"/>
            <a:ext cx="875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Pictures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CD287-0E69-4FAD-8A16-7BFEF00C75DB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6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9373"/>
            <a:ext cx="7315200" cy="5120640"/>
          </a:xfrm>
        </p:spPr>
        <p:txBody>
          <a:bodyPr/>
          <a:lstStyle/>
          <a:p>
            <a:r>
              <a:rPr lang="en-US" dirty="0" smtClean="0"/>
              <a:t>Born June 28, 1491 to Henry VII and Elizabeth of York </a:t>
            </a:r>
          </a:p>
          <a:p>
            <a:r>
              <a:rPr lang="en-US" dirty="0"/>
              <a:t>Became </a:t>
            </a:r>
            <a:r>
              <a:rPr lang="en-US" dirty="0" smtClean="0"/>
              <a:t>king </a:t>
            </a:r>
            <a:r>
              <a:rPr lang="en-US" dirty="0"/>
              <a:t>on June 24, 1509</a:t>
            </a:r>
            <a:endParaRPr lang="en-US" dirty="0" smtClean="0"/>
          </a:p>
          <a:p>
            <a:r>
              <a:rPr lang="en-US" dirty="0" smtClean="0"/>
              <a:t>Henry VIII is most famous for</a:t>
            </a:r>
          </a:p>
          <a:p>
            <a:pPr lvl="1"/>
            <a:r>
              <a:rPr lang="en-US" dirty="0" smtClean="0"/>
              <a:t>His </a:t>
            </a:r>
            <a:r>
              <a:rPr lang="en-US" dirty="0"/>
              <a:t>break with the Catholic Church and establishing himself as Head of the Church of England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his six marriages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Had three children: Mary I, Elizabeth I, and Edward VI</a:t>
            </a:r>
            <a:endParaRPr lang="en-US" dirty="0"/>
          </a:p>
          <a:p>
            <a:r>
              <a:rPr lang="en-US" dirty="0" smtClean="0"/>
              <a:t>Died January 28, 1547 at the age of 55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65" y="3798958"/>
            <a:ext cx="1943100" cy="235267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7F86-5DC6-47BD-8F55-80FB8BA83E10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24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of Aragon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US" dirty="0" smtClean="0"/>
              <a:t>Born December 16, 1485 to Ferdinand II of Aragon and Isabella I of Castile </a:t>
            </a:r>
          </a:p>
          <a:p>
            <a:r>
              <a:rPr lang="en-US" dirty="0" smtClean="0"/>
              <a:t>Came to England in 1501 to marry the future king of England Arthur Prince of Wales who later died in 1503</a:t>
            </a:r>
          </a:p>
          <a:p>
            <a:r>
              <a:rPr lang="en-US" dirty="0" smtClean="0"/>
              <a:t>Married Arthur’s brother Henry VIII in 1509</a:t>
            </a:r>
          </a:p>
          <a:p>
            <a:r>
              <a:rPr lang="en-US" dirty="0" smtClean="0"/>
              <a:t>Had one daughter Mary (the future Mary I) in 1516</a:t>
            </a:r>
          </a:p>
          <a:p>
            <a:r>
              <a:rPr lang="en-US" dirty="0" smtClean="0"/>
              <a:t>Due to the fact that Catherine was unable to give Henry VIII a son he had their marriage annulled in 1533 </a:t>
            </a:r>
          </a:p>
          <a:p>
            <a:r>
              <a:rPr lang="en-US" dirty="0" smtClean="0"/>
              <a:t>Died January </a:t>
            </a:r>
            <a:r>
              <a:rPr lang="en-US" dirty="0"/>
              <a:t>7, </a:t>
            </a:r>
            <a:r>
              <a:rPr lang="en-US" dirty="0" smtClean="0"/>
              <a:t>1536</a:t>
            </a:r>
            <a:r>
              <a:rPr lang="en-US" dirty="0"/>
              <a:t> </a:t>
            </a:r>
            <a:r>
              <a:rPr lang="en-US" dirty="0" smtClean="0"/>
              <a:t>at the age of 51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226" y="3960384"/>
            <a:ext cx="1824927" cy="239596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1D5C-B51C-478B-A57D-A422BD636FCB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60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Boleyn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481550"/>
            <a:ext cx="7315200" cy="5120640"/>
          </a:xfrm>
        </p:spPr>
        <p:txBody>
          <a:bodyPr/>
          <a:lstStyle/>
          <a:p>
            <a:r>
              <a:rPr lang="en-US" dirty="0" smtClean="0"/>
              <a:t>Born  1501 to Thomas and Elizabeth Boleyn   </a:t>
            </a:r>
          </a:p>
          <a:p>
            <a:r>
              <a:rPr lang="en-US" dirty="0" smtClean="0"/>
              <a:t>Began seeing Henry while he was still married to Catherine</a:t>
            </a:r>
            <a:endParaRPr lang="en-US" dirty="0"/>
          </a:p>
          <a:p>
            <a:r>
              <a:rPr lang="en-US" dirty="0" smtClean="0"/>
              <a:t> Married Henry VIII on January 1533</a:t>
            </a:r>
          </a:p>
          <a:p>
            <a:r>
              <a:rPr lang="en-US" dirty="0" smtClean="0"/>
              <a:t>Had one daughter Elizabeth (the future Elizabeth I) in 1533</a:t>
            </a:r>
          </a:p>
          <a:p>
            <a:r>
              <a:rPr lang="en-US" dirty="0" smtClean="0"/>
              <a:t>Was not well liked by the people of England and tried without success to give Henry VIII a male heir </a:t>
            </a:r>
          </a:p>
          <a:p>
            <a:r>
              <a:rPr lang="en-US" dirty="0" smtClean="0"/>
              <a:t>Executed: May 19, 1536 for adultery at the age of 35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4308" y="6339196"/>
            <a:ext cx="5911517" cy="365125"/>
          </a:xfrm>
        </p:spPr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77" y="3889612"/>
            <a:ext cx="1802774" cy="232175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81A2-B7FE-4B07-8197-BA4BEFE5E20F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14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Seymour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318199"/>
            <a:ext cx="7315200" cy="5120640"/>
          </a:xfrm>
        </p:spPr>
        <p:txBody>
          <a:bodyPr/>
          <a:lstStyle/>
          <a:p>
            <a:r>
              <a:rPr lang="en-US" dirty="0" smtClean="0"/>
              <a:t>Born 1508/1509 to John Seymour and Margery Wentworth </a:t>
            </a:r>
          </a:p>
          <a:p>
            <a:r>
              <a:rPr lang="en-US" dirty="0" smtClean="0"/>
              <a:t>Served as lady in waiting to Catherine of Aragon and Anne Boleyn </a:t>
            </a:r>
          </a:p>
          <a:p>
            <a:r>
              <a:rPr lang="en-US" dirty="0" smtClean="0"/>
              <a:t>Married </a:t>
            </a:r>
            <a:r>
              <a:rPr lang="en-US" dirty="0"/>
              <a:t>Henry VIII </a:t>
            </a:r>
            <a:r>
              <a:rPr lang="en-US" dirty="0" smtClean="0"/>
              <a:t>on May 30, 1536 just days after Anne Boleyn's death</a:t>
            </a:r>
          </a:p>
          <a:p>
            <a:r>
              <a:rPr lang="en-US" dirty="0" smtClean="0"/>
              <a:t>Gave birth to Henry </a:t>
            </a:r>
            <a:r>
              <a:rPr lang="en-US" dirty="0"/>
              <a:t>VIII’s only son </a:t>
            </a:r>
            <a:r>
              <a:rPr lang="en-US" dirty="0" smtClean="0"/>
              <a:t>Edward </a:t>
            </a:r>
            <a:r>
              <a:rPr lang="en-US" dirty="0"/>
              <a:t>(the future Edward VI)</a:t>
            </a:r>
            <a:endParaRPr lang="en-US" dirty="0" smtClean="0"/>
          </a:p>
          <a:p>
            <a:r>
              <a:rPr lang="en-US" dirty="0" smtClean="0"/>
              <a:t>Died October 24, 1537 at the age of 28/29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52" y="3872932"/>
            <a:ext cx="1716516" cy="215431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88BE-6DB6-4BB8-9A45-B0C43B18210F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6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of Cleves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31957"/>
            <a:ext cx="7315200" cy="5120640"/>
          </a:xfrm>
        </p:spPr>
        <p:txBody>
          <a:bodyPr/>
          <a:lstStyle/>
          <a:p>
            <a:r>
              <a:rPr lang="en-US" dirty="0" smtClean="0"/>
              <a:t>Born September 22, 1515 to John III Duke of Cleves and Maria </a:t>
            </a:r>
            <a:r>
              <a:rPr lang="en-US" dirty="0"/>
              <a:t>of Jülich-Berg </a:t>
            </a:r>
            <a:endParaRPr lang="en-US" dirty="0" smtClean="0"/>
          </a:p>
          <a:p>
            <a:r>
              <a:rPr lang="en-US" dirty="0" smtClean="0"/>
              <a:t>Married </a:t>
            </a:r>
            <a:r>
              <a:rPr lang="en-US" dirty="0"/>
              <a:t>King Henry </a:t>
            </a:r>
            <a:r>
              <a:rPr lang="en-US" dirty="0" smtClean="0"/>
              <a:t>VIII  on January 6, 1540</a:t>
            </a:r>
          </a:p>
          <a:p>
            <a:r>
              <a:rPr lang="en-US" dirty="0" smtClean="0"/>
              <a:t>Was </a:t>
            </a:r>
            <a:r>
              <a:rPr lang="en-US" dirty="0"/>
              <a:t>not suited for life in England </a:t>
            </a:r>
            <a:endParaRPr lang="en-US" dirty="0" smtClean="0"/>
          </a:p>
          <a:p>
            <a:r>
              <a:rPr lang="en-US" dirty="0" smtClean="0"/>
              <a:t>Henry VIII did not find her attractive and he began to look for another wife</a:t>
            </a:r>
          </a:p>
          <a:p>
            <a:r>
              <a:rPr lang="en-US" dirty="0" smtClean="0"/>
              <a:t>The marriage was annulled July 1540 </a:t>
            </a:r>
            <a:endParaRPr lang="en-US" dirty="0"/>
          </a:p>
          <a:p>
            <a:r>
              <a:rPr lang="en-US" dirty="0"/>
              <a:t>Died July </a:t>
            </a:r>
            <a:r>
              <a:rPr lang="en-US" dirty="0" smtClean="0"/>
              <a:t>1557 at the age of 42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19" y="3612658"/>
            <a:ext cx="1666479" cy="222331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E550-4064-4566-AEB4-1BB3DE4421C7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3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Howard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88563"/>
            <a:ext cx="7315200" cy="5120640"/>
          </a:xfrm>
        </p:spPr>
        <p:txBody>
          <a:bodyPr/>
          <a:lstStyle/>
          <a:p>
            <a:r>
              <a:rPr lang="en-US" dirty="0" smtClean="0"/>
              <a:t>Born </a:t>
            </a:r>
            <a:r>
              <a:rPr lang="en-US" dirty="0"/>
              <a:t>1521 to Edmund Howard  and Joyce Culpeper</a:t>
            </a:r>
          </a:p>
          <a:p>
            <a:r>
              <a:rPr lang="en-US" dirty="0"/>
              <a:t>Married King Henry </a:t>
            </a:r>
            <a:r>
              <a:rPr lang="en-US" dirty="0" smtClean="0"/>
              <a:t>VIII in </a:t>
            </a:r>
            <a:r>
              <a:rPr lang="en-US" dirty="0"/>
              <a:t>July </a:t>
            </a:r>
            <a:r>
              <a:rPr lang="en-US" dirty="0" smtClean="0"/>
              <a:t>1540 </a:t>
            </a:r>
          </a:p>
          <a:p>
            <a:r>
              <a:rPr lang="en-US" dirty="0" smtClean="0"/>
              <a:t>Only a year into their marriage rumors began to spread about Catherine’s infidelity </a:t>
            </a:r>
          </a:p>
          <a:p>
            <a:r>
              <a:rPr lang="en-US" dirty="0" smtClean="0"/>
              <a:t>Executed </a:t>
            </a:r>
            <a:r>
              <a:rPr lang="en-US" dirty="0"/>
              <a:t>for adultery  </a:t>
            </a:r>
            <a:r>
              <a:rPr lang="en-US" dirty="0" smtClean="0"/>
              <a:t>February 13, </a:t>
            </a:r>
            <a:r>
              <a:rPr lang="en-US" dirty="0"/>
              <a:t>1542 </a:t>
            </a:r>
            <a:r>
              <a:rPr lang="en-US" dirty="0" smtClean="0"/>
              <a:t>at the age of  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98" y="3879918"/>
            <a:ext cx="1828800" cy="227685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122A4-3C39-42FC-A366-D68B7F205F76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71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Catherine Parr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142" y="631676"/>
            <a:ext cx="7315200" cy="5120640"/>
          </a:xfrm>
        </p:spPr>
        <p:txBody>
          <a:bodyPr/>
          <a:lstStyle/>
          <a:p>
            <a:r>
              <a:rPr lang="en-US" dirty="0" smtClean="0"/>
              <a:t>Born 1512 to Sir </a:t>
            </a:r>
            <a:r>
              <a:rPr lang="en-US" dirty="0"/>
              <a:t>Thomas </a:t>
            </a:r>
            <a:r>
              <a:rPr lang="en-US" dirty="0" smtClean="0"/>
              <a:t>Parr and Maude Green </a:t>
            </a:r>
          </a:p>
          <a:p>
            <a:r>
              <a:rPr lang="en-US" dirty="0" smtClean="0"/>
              <a:t>Twice widowed before she caught the attention of Henry VIII </a:t>
            </a:r>
          </a:p>
          <a:p>
            <a:r>
              <a:rPr lang="en-US" dirty="0" smtClean="0"/>
              <a:t>Married Henry VIII on July </a:t>
            </a:r>
            <a:r>
              <a:rPr lang="en-US" dirty="0"/>
              <a:t>12, </a:t>
            </a:r>
            <a:r>
              <a:rPr lang="en-US" dirty="0" smtClean="0"/>
              <a:t>1543</a:t>
            </a:r>
          </a:p>
          <a:p>
            <a:r>
              <a:rPr lang="en-US" dirty="0" smtClean="0"/>
              <a:t>Became a widow for the third time when Henry VIII </a:t>
            </a:r>
            <a:r>
              <a:rPr lang="en-US" dirty="0"/>
              <a:t>died January 28, </a:t>
            </a:r>
            <a:r>
              <a:rPr lang="en-US" dirty="0" smtClean="0"/>
              <a:t>1547</a:t>
            </a:r>
          </a:p>
          <a:p>
            <a:r>
              <a:rPr lang="en-US" dirty="0"/>
              <a:t>Remarried again after Henry’s death to Thomas Seymour brother to the late Jane </a:t>
            </a:r>
            <a:r>
              <a:rPr lang="en-US" dirty="0" smtClean="0"/>
              <a:t>Seymour</a:t>
            </a:r>
          </a:p>
          <a:p>
            <a:r>
              <a:rPr lang="en-US" dirty="0" smtClean="0"/>
              <a:t>Died September </a:t>
            </a:r>
            <a:r>
              <a:rPr lang="en-US" dirty="0"/>
              <a:t>7, </a:t>
            </a:r>
            <a:r>
              <a:rPr lang="en-US" dirty="0" smtClean="0"/>
              <a:t>1548 shortly after giving birth at</a:t>
            </a:r>
            <a:br>
              <a:rPr lang="en-US" dirty="0" smtClean="0"/>
            </a:br>
            <a:r>
              <a:rPr lang="en-US" dirty="0" smtClean="0"/>
              <a:t> the age of 36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609" y="3908982"/>
            <a:ext cx="1826474" cy="231505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84DB-BBF8-400E-8FC0-1A722424468D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1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continued reading….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Henry VIII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Wives of Henry VIII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 Six Wives of Henry VIII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15C0-396F-452E-A941-067BBDF5D27B}" type="datetime1">
              <a:rPr lang="en-US" smtClean="0"/>
              <a:t>11/12/2013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1850</TotalTime>
  <Words>726</Words>
  <Application>Microsoft Office PowerPoint</Application>
  <PresentationFormat>Widescreen</PresentationFormat>
  <Paragraphs>117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 2</vt:lpstr>
      <vt:lpstr>Frame</vt:lpstr>
      <vt:lpstr>The  Six Wives of Henry VIII</vt:lpstr>
      <vt:lpstr>Henry VIII </vt:lpstr>
      <vt:lpstr>Catherine of Aragon</vt:lpstr>
      <vt:lpstr>Anne Boleyn </vt:lpstr>
      <vt:lpstr>Jane Seymour </vt:lpstr>
      <vt:lpstr>Anne of Cleves </vt:lpstr>
      <vt:lpstr>Catherine Howard </vt:lpstr>
      <vt:lpstr>Catherine Parr </vt:lpstr>
      <vt:lpstr>For continued reading…. </vt:lpstr>
      <vt:lpstr>References 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Wives of Henry VIII</dc:title>
  <dc:creator>Danielle Berube</dc:creator>
  <cp:lastModifiedBy>Danielle Berube</cp:lastModifiedBy>
  <cp:revision>38</cp:revision>
  <dcterms:created xsi:type="dcterms:W3CDTF">2013-11-10T16:31:57Z</dcterms:created>
  <dcterms:modified xsi:type="dcterms:W3CDTF">2013-11-12T23:38:50Z</dcterms:modified>
</cp:coreProperties>
</file>